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2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10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2069C06D-4ED8-42C6-905D-CA84CA1B6CBF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85921-A91A-409C-921C-0E0EC1E750EC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85921-A91A-409C-921C-0E0EC1E750EC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2300D-25B3-4603-86C9-4CB776489F00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14AD9-FCC8-48B7-B85B-012A91320DFF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2DC50-D5DB-4F94-B367-9876CD2C4012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EB412-E790-42EA-81FE-2925D3A43D91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85921-A91A-409C-921C-0E0EC1E750EC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85921-A91A-409C-921C-0E0EC1E750EC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85921-A91A-409C-921C-0E0EC1E750EC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EEE0E-EDB0-4D84-86B0-50833DF22902}" type="datetime2">
              <a:rPr lang="en-US" smtClean="0"/>
              <a:t>Monday, November 25, 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B1CAA-32CD-4B55-B92A-B8F0843CACF4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4372C-B5AB-4C39-B273-B99224EB4DD5}" type="datetime2">
              <a:rPr lang="en-US" smtClean="0"/>
              <a:t>Monday, November 25, 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0B385921-A91A-409C-921C-0E0EC1E750EC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8CDC4-3D19-4983-B478-82F6B8E5AB66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85921-A91A-409C-921C-0E0EC1E750EC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85921-A91A-409C-921C-0E0EC1E750EC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2477-D5D3-4181-8C11-75D0F2433A87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E253B-1893-4367-8BAE-DF4BC10DC578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85921-A91A-409C-921C-0E0EC1E750EC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24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0B385921-A91A-409C-921C-0E0EC1E750EC}" type="datetime2">
              <a:rPr lang="en-US" smtClean="0"/>
              <a:t>Monday, November 25, 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  <p:sldLayoutId id="2147484164" r:id="rId12"/>
    <p:sldLayoutId id="2147484165" r:id="rId13"/>
    <p:sldLayoutId id="2147484166" r:id="rId14"/>
    <p:sldLayoutId id="2147484167" r:id="rId15"/>
    <p:sldLayoutId id="2147484168" r:id="rId16"/>
    <p:sldLayoutId id="2147484169" r:id="rId17"/>
    <p:sldLayoutId id="2147484170" r:id="rId18"/>
    <p:sldLayoutId id="2147484171" r:id="rId19"/>
    <p:sldLayoutId id="2147484172" r:id="rId2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hmoop.com/fahrenheit-451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Fahrenheit 451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Ray Bradbury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065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Loosely </a:t>
            </a:r>
            <a:r>
              <a:rPr lang="en-US" dirty="0"/>
              <a:t>based on the Nazi book burnings and Stalin’s “The Great Purge.” </a:t>
            </a:r>
          </a:p>
          <a:p>
            <a:pPr lvl="1"/>
            <a:r>
              <a:rPr lang="en-US" dirty="0"/>
              <a:t>The Great Purge = writers, poets, etc. were arrested and sometimes killed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Cold War and America’s fear of communism  </a:t>
            </a:r>
            <a:endParaRPr lang="en-US" dirty="0"/>
          </a:p>
          <a:p>
            <a:r>
              <a:rPr lang="en-US" dirty="0"/>
              <a:t>No specified time or place, but set somewhere in mid-west America, sometime after 1960.</a:t>
            </a:r>
          </a:p>
          <a:p>
            <a:r>
              <a:rPr lang="en-US" dirty="0" smtClean="0"/>
              <a:t>Set in a dystopian society where all books are banned.</a:t>
            </a:r>
          </a:p>
        </p:txBody>
      </p:sp>
    </p:spTree>
    <p:extLst>
      <p:ext uri="{BB962C8B-B14F-4D97-AF65-F5344CB8AC3E}">
        <p14:creationId xmlns:p14="http://schemas.microsoft.com/office/powerpoint/2010/main" val="1253241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Dystopia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a “dystopian” novel?</a:t>
            </a:r>
          </a:p>
          <a:p>
            <a:pPr lvl="1"/>
            <a:r>
              <a:rPr lang="en-US" dirty="0" smtClean="0"/>
              <a:t>Depicts a </a:t>
            </a:r>
            <a:r>
              <a:rPr lang="en-US" dirty="0"/>
              <a:t>future </a:t>
            </a:r>
            <a:r>
              <a:rPr lang="en-US" dirty="0" smtClean="0"/>
              <a:t>society often defined by </a:t>
            </a:r>
            <a:r>
              <a:rPr lang="en-US" dirty="0"/>
              <a:t>excessive authoritative control and limited personal freedom</a:t>
            </a:r>
            <a:r>
              <a:rPr lang="en-US" dirty="0" smtClean="0"/>
              <a:t>.</a:t>
            </a:r>
          </a:p>
          <a:p>
            <a:pPr lvl="1"/>
            <a:r>
              <a:rPr lang="en-US" dirty="0"/>
              <a:t>O</a:t>
            </a:r>
            <a:r>
              <a:rPr lang="en-US" dirty="0" smtClean="0"/>
              <a:t>ften makes </a:t>
            </a:r>
            <a:r>
              <a:rPr lang="en-US" dirty="0"/>
              <a:t>a criticism about a current trend, societal norm, or political system. 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Use of technology is often advanced and/or abused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6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Dystopias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/>
              <a:t>Propoganda</a:t>
            </a:r>
            <a:endParaRPr lang="en-US" dirty="0" smtClean="0"/>
          </a:p>
          <a:p>
            <a:r>
              <a:rPr lang="en-US" dirty="0" smtClean="0"/>
              <a:t>Restricted information, independent thought, and freedom</a:t>
            </a:r>
          </a:p>
          <a:p>
            <a:r>
              <a:rPr lang="en-US" dirty="0" smtClean="0"/>
              <a:t>Citizens live in fear</a:t>
            </a:r>
          </a:p>
          <a:p>
            <a:r>
              <a:rPr lang="en-US" dirty="0" smtClean="0"/>
              <a:t>Citizens are forced to conform to uniform standards.</a:t>
            </a:r>
          </a:p>
          <a:p>
            <a:r>
              <a:rPr lang="en-US" dirty="0" smtClean="0"/>
              <a:t>Citizens may be under surveillance. </a:t>
            </a:r>
          </a:p>
          <a:p>
            <a:r>
              <a:rPr lang="en-US" dirty="0" smtClean="0"/>
              <a:t>The society worships one person or concept.</a:t>
            </a:r>
          </a:p>
          <a:p>
            <a:r>
              <a:rPr lang="en-US" dirty="0" smtClean="0"/>
              <a:t>Can you think of any books or movies that would be considered dystopian?</a:t>
            </a:r>
          </a:p>
          <a:p>
            <a:pPr lvl="1"/>
            <a:r>
              <a:rPr lang="en-US" dirty="0" smtClean="0"/>
              <a:t>The Hunger Games, Divergent, Ender’s Game</a:t>
            </a:r>
          </a:p>
          <a:p>
            <a:pPr lvl="1"/>
            <a:r>
              <a:rPr lang="en-US" dirty="0" smtClean="0"/>
              <a:t>Why are these dystopian? Give a specific reference.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277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Themes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Role of media</a:t>
            </a:r>
          </a:p>
          <a:p>
            <a:pPr lvl="1"/>
            <a:r>
              <a:rPr lang="en-US" dirty="0" smtClean="0"/>
              <a:t>Threat to society?</a:t>
            </a:r>
          </a:p>
          <a:p>
            <a:pPr lvl="1"/>
            <a:r>
              <a:rPr lang="en-US" dirty="0" smtClean="0"/>
              <a:t>Discourage people from reading?</a:t>
            </a:r>
          </a:p>
          <a:p>
            <a:r>
              <a:rPr lang="en-US" dirty="0" smtClean="0"/>
              <a:t>Censorship</a:t>
            </a:r>
          </a:p>
          <a:p>
            <a:r>
              <a:rPr lang="en-US" dirty="0">
                <a:hlinkClick r:id="rId2"/>
              </a:rPr>
              <a:t>http://www.shmoop.com/fahrenheit-451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895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Guiding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the role of media</a:t>
            </a:r>
            <a:r>
              <a:rPr lang="en-US" dirty="0" smtClean="0"/>
              <a:t>? </a:t>
            </a:r>
          </a:p>
          <a:p>
            <a:r>
              <a:rPr lang="en-US" dirty="0" smtClean="0"/>
              <a:t>Is the effect of media positive? Or negative?</a:t>
            </a:r>
            <a:endParaRPr lang="en-US" dirty="0"/>
          </a:p>
          <a:p>
            <a:r>
              <a:rPr lang="en-US" dirty="0" smtClean="0"/>
              <a:t>Is </a:t>
            </a:r>
            <a:r>
              <a:rPr lang="en-US" dirty="0"/>
              <a:t>censorship ever acceptable?</a:t>
            </a:r>
          </a:p>
          <a:p>
            <a:r>
              <a:rPr lang="en-US" dirty="0" smtClean="0"/>
              <a:t>Is </a:t>
            </a:r>
            <a:r>
              <a:rPr lang="en-US" dirty="0"/>
              <a:t>the law ever "wrong"?</a:t>
            </a:r>
          </a:p>
          <a:p>
            <a:r>
              <a:rPr lang="en-US" dirty="0"/>
              <a:t>W</a:t>
            </a:r>
            <a:r>
              <a:rPr lang="en-US" dirty="0" smtClean="0"/>
              <a:t>hy would society ever ban books?</a:t>
            </a:r>
          </a:p>
          <a:p>
            <a:r>
              <a:rPr lang="en-US" dirty="0" smtClean="0"/>
              <a:t>What does the author want us to think about media? </a:t>
            </a:r>
            <a:r>
              <a:rPr lang="en-US" smtClean="0"/>
              <a:t>Books?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262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176</TotalTime>
  <Words>271</Words>
  <Application>Microsoft Macintosh PowerPoint</Application>
  <PresentationFormat>On-screen Show (4:3)</PresentationFormat>
  <Paragraphs>37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Inkwell</vt:lpstr>
      <vt:lpstr>Fahrenheit 451</vt:lpstr>
      <vt:lpstr>Setting</vt:lpstr>
      <vt:lpstr>Dystopia</vt:lpstr>
      <vt:lpstr>Characteristics of Dystopias</vt:lpstr>
      <vt:lpstr>Other Themes</vt:lpstr>
      <vt:lpstr>Guiding Questions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Fahrenheit 451</dc:title>
  <dc:creator>Bethany DeWeese</dc:creator>
  <cp:lastModifiedBy>Bethany DeWeese</cp:lastModifiedBy>
  <cp:revision>9</cp:revision>
  <dcterms:created xsi:type="dcterms:W3CDTF">2013-11-24T19:55:33Z</dcterms:created>
  <dcterms:modified xsi:type="dcterms:W3CDTF">2013-11-25T19:00:05Z</dcterms:modified>
</cp:coreProperties>
</file>